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9903600" cx="6858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19">
          <p15:clr>
            <a:srgbClr val="A4A3A4"/>
          </p15:clr>
        </p15:guide>
        <p15:guide id="2" pos="2160">
          <p15:clr>
            <a:srgbClr val="A4A3A4"/>
          </p15:clr>
        </p15:guide>
      </p15:sldGuideLst>
    </p:ext>
    <p:ext uri="http://customooxmlschemas.google.com/">
      <go:slidesCustomData xmlns:go="http://customooxmlschemas.google.com/" r:id="rId7" roundtripDataSignature="AMtx7mgbFS7qZjWGBL8P4v9QyP+NZFs5V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19" orient="horz"/>
        <p:guide pos="216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4"/>
          <p:cNvSpPr txBox="1"/>
          <p:nvPr>
            <p:ph type="ctrTitle"/>
          </p:nvPr>
        </p:nvSpPr>
        <p:spPr>
          <a:xfrm>
            <a:off x="233781" y="1433649"/>
            <a:ext cx="6390300" cy="3952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4"/>
          <p:cNvSpPr txBox="1"/>
          <p:nvPr>
            <p:ph idx="1" type="subTitle"/>
          </p:nvPr>
        </p:nvSpPr>
        <p:spPr>
          <a:xfrm>
            <a:off x="233775" y="5456992"/>
            <a:ext cx="6390300" cy="1526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4"/>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3"/>
          <p:cNvSpPr txBox="1"/>
          <p:nvPr>
            <p:ph hasCustomPrompt="1" type="title"/>
          </p:nvPr>
        </p:nvSpPr>
        <p:spPr>
          <a:xfrm>
            <a:off x="233775" y="2129799"/>
            <a:ext cx="6390300" cy="3780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3"/>
          <p:cNvSpPr txBox="1"/>
          <p:nvPr>
            <p:ph idx="1" type="body"/>
          </p:nvPr>
        </p:nvSpPr>
        <p:spPr>
          <a:xfrm>
            <a:off x="233775" y="6069481"/>
            <a:ext cx="6390300" cy="25047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47" name="Google Shape;47;p13"/>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4"/>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3" name="Shape 13"/>
        <p:cNvGrpSpPr/>
        <p:nvPr/>
      </p:nvGrpSpPr>
      <p:grpSpPr>
        <a:xfrm>
          <a:off x="0" y="0"/>
          <a:ext cx="0" cy="0"/>
          <a:chOff x="0" y="0"/>
          <a:chExt cx="0" cy="0"/>
        </a:xfrm>
      </p:grpSpPr>
      <p:sp>
        <p:nvSpPr>
          <p:cNvPr id="14" name="Google Shape;14;p5"/>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5"/>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16" name="Google Shape;16;p5"/>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6"/>
          <p:cNvSpPr txBox="1"/>
          <p:nvPr>
            <p:ph type="title"/>
          </p:nvPr>
        </p:nvSpPr>
        <p:spPr>
          <a:xfrm>
            <a:off x="233775" y="4141374"/>
            <a:ext cx="6390300" cy="16209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6"/>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7"/>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7"/>
          <p:cNvSpPr txBox="1"/>
          <p:nvPr>
            <p:ph idx="1" type="body"/>
          </p:nvPr>
        </p:nvSpPr>
        <p:spPr>
          <a:xfrm>
            <a:off x="233775" y="2219044"/>
            <a:ext cx="3000000" cy="65781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3" name="Google Shape;23;p7"/>
          <p:cNvSpPr txBox="1"/>
          <p:nvPr>
            <p:ph idx="2" type="body"/>
          </p:nvPr>
        </p:nvSpPr>
        <p:spPr>
          <a:xfrm>
            <a:off x="3624300" y="2219044"/>
            <a:ext cx="3000000" cy="65781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4" name="Google Shape;24;p7"/>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8"/>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8"/>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9"/>
          <p:cNvSpPr txBox="1"/>
          <p:nvPr>
            <p:ph type="title"/>
          </p:nvPr>
        </p:nvSpPr>
        <p:spPr>
          <a:xfrm>
            <a:off x="233775" y="1069785"/>
            <a:ext cx="2106000" cy="14550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9"/>
          <p:cNvSpPr txBox="1"/>
          <p:nvPr>
            <p:ph idx="1" type="body"/>
          </p:nvPr>
        </p:nvSpPr>
        <p:spPr>
          <a:xfrm>
            <a:off x="233775" y="2675618"/>
            <a:ext cx="2106000" cy="61218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1" name="Google Shape;31;p9"/>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10"/>
          <p:cNvSpPr txBox="1"/>
          <p:nvPr>
            <p:ph type="title"/>
          </p:nvPr>
        </p:nvSpPr>
        <p:spPr>
          <a:xfrm>
            <a:off x="367688" y="866746"/>
            <a:ext cx="4775700" cy="7876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10"/>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1"/>
          <p:cNvSpPr/>
          <p:nvPr/>
        </p:nvSpPr>
        <p:spPr>
          <a:xfrm>
            <a:off x="3429000" y="48"/>
            <a:ext cx="3429000" cy="99036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1"/>
          <p:cNvSpPr txBox="1"/>
          <p:nvPr>
            <p:ph type="title"/>
          </p:nvPr>
        </p:nvSpPr>
        <p:spPr>
          <a:xfrm>
            <a:off x="199125" y="2374428"/>
            <a:ext cx="3033900" cy="2854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11"/>
          <p:cNvSpPr txBox="1"/>
          <p:nvPr>
            <p:ph idx="1" type="subTitle"/>
          </p:nvPr>
        </p:nvSpPr>
        <p:spPr>
          <a:xfrm>
            <a:off x="199125" y="5397207"/>
            <a:ext cx="3033900" cy="2378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11"/>
          <p:cNvSpPr txBox="1"/>
          <p:nvPr>
            <p:ph idx="2" type="body"/>
          </p:nvPr>
        </p:nvSpPr>
        <p:spPr>
          <a:xfrm>
            <a:off x="3704625" y="1394418"/>
            <a:ext cx="2877600" cy="71148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Clr>
                <a:schemeClr val="dk1"/>
              </a:buClr>
              <a:buSzPts val="1800"/>
              <a:buChar char="●"/>
              <a:defRPr>
                <a:solidFill>
                  <a:schemeClr val="dk1"/>
                </a:solidFill>
              </a:defRPr>
            </a:lvl1pPr>
            <a:lvl2pPr indent="-317500" lvl="1" marL="914400" algn="l">
              <a:lnSpc>
                <a:spcPct val="115000"/>
              </a:lnSpc>
              <a:spcBef>
                <a:spcPts val="1600"/>
              </a:spcBef>
              <a:spcAft>
                <a:spcPts val="0"/>
              </a:spcAft>
              <a:buClr>
                <a:schemeClr val="dk1"/>
              </a:buClr>
              <a:buSzPts val="1400"/>
              <a:buChar char="○"/>
              <a:defRPr>
                <a:solidFill>
                  <a:schemeClr val="dk1"/>
                </a:solidFill>
              </a:defRPr>
            </a:lvl2pPr>
            <a:lvl3pPr indent="-317500" lvl="2" marL="1371600" algn="l">
              <a:lnSpc>
                <a:spcPct val="115000"/>
              </a:lnSpc>
              <a:spcBef>
                <a:spcPts val="1600"/>
              </a:spcBef>
              <a:spcAft>
                <a:spcPts val="0"/>
              </a:spcAft>
              <a:buClr>
                <a:schemeClr val="dk1"/>
              </a:buClr>
              <a:buSzPts val="1400"/>
              <a:buChar char="■"/>
              <a:defRPr>
                <a:solidFill>
                  <a:schemeClr val="dk1"/>
                </a:solidFill>
              </a:defRPr>
            </a:lvl3pPr>
            <a:lvl4pPr indent="-317500" lvl="3" marL="1828800" algn="l">
              <a:lnSpc>
                <a:spcPct val="115000"/>
              </a:lnSpc>
              <a:spcBef>
                <a:spcPts val="1600"/>
              </a:spcBef>
              <a:spcAft>
                <a:spcPts val="0"/>
              </a:spcAft>
              <a:buClr>
                <a:schemeClr val="dk1"/>
              </a:buClr>
              <a:buSzPts val="1400"/>
              <a:buChar char="●"/>
              <a:defRPr>
                <a:solidFill>
                  <a:schemeClr val="dk1"/>
                </a:solidFill>
              </a:defRPr>
            </a:lvl4pPr>
            <a:lvl5pPr indent="-317500" lvl="4" marL="2286000" algn="l">
              <a:lnSpc>
                <a:spcPct val="115000"/>
              </a:lnSpc>
              <a:spcBef>
                <a:spcPts val="1600"/>
              </a:spcBef>
              <a:spcAft>
                <a:spcPts val="0"/>
              </a:spcAft>
              <a:buClr>
                <a:schemeClr val="dk1"/>
              </a:buClr>
              <a:buSzPts val="1400"/>
              <a:buChar char="○"/>
              <a:defRPr>
                <a:solidFill>
                  <a:schemeClr val="dk1"/>
                </a:solidFill>
              </a:defRPr>
            </a:lvl5pPr>
            <a:lvl6pPr indent="-317500" lvl="5" marL="2743200" algn="l">
              <a:lnSpc>
                <a:spcPct val="115000"/>
              </a:lnSpc>
              <a:spcBef>
                <a:spcPts val="1600"/>
              </a:spcBef>
              <a:spcAft>
                <a:spcPts val="0"/>
              </a:spcAft>
              <a:buClr>
                <a:schemeClr val="dk1"/>
              </a:buClr>
              <a:buSzPts val="1400"/>
              <a:buChar char="■"/>
              <a:defRPr>
                <a:solidFill>
                  <a:schemeClr val="dk1"/>
                </a:solidFill>
              </a:defRPr>
            </a:lvl6pPr>
            <a:lvl7pPr indent="-317500" lvl="6" marL="3200400" algn="l">
              <a:lnSpc>
                <a:spcPct val="115000"/>
              </a:lnSpc>
              <a:spcBef>
                <a:spcPts val="1600"/>
              </a:spcBef>
              <a:spcAft>
                <a:spcPts val="0"/>
              </a:spcAft>
              <a:buClr>
                <a:schemeClr val="dk1"/>
              </a:buClr>
              <a:buSzPts val="1400"/>
              <a:buChar char="●"/>
              <a:defRPr>
                <a:solidFill>
                  <a:schemeClr val="dk1"/>
                </a:solidFill>
              </a:defRPr>
            </a:lvl7pPr>
            <a:lvl8pPr indent="-317500" lvl="7" marL="3657600" algn="l">
              <a:lnSpc>
                <a:spcPct val="115000"/>
              </a:lnSpc>
              <a:spcBef>
                <a:spcPts val="1600"/>
              </a:spcBef>
              <a:spcAft>
                <a:spcPts val="0"/>
              </a:spcAft>
              <a:buClr>
                <a:schemeClr val="dk1"/>
              </a:buClr>
              <a:buSzPts val="1400"/>
              <a:buChar char="○"/>
              <a:defRPr>
                <a:solidFill>
                  <a:schemeClr val="dk1"/>
                </a:solidFill>
              </a:defRPr>
            </a:lvl8pPr>
            <a:lvl9pPr indent="-317500" lvl="8" marL="4114800" algn="l">
              <a:lnSpc>
                <a:spcPct val="115000"/>
              </a:lnSpc>
              <a:spcBef>
                <a:spcPts val="1600"/>
              </a:spcBef>
              <a:spcAft>
                <a:spcPts val="1600"/>
              </a:spcAft>
              <a:buClr>
                <a:schemeClr val="dk1"/>
              </a:buClr>
              <a:buSzPts val="1400"/>
              <a:buChar char="■"/>
              <a:defRPr>
                <a:solidFill>
                  <a:schemeClr val="dk1"/>
                </a:solidFill>
              </a:defRPr>
            </a:lvl9pPr>
          </a:lstStyle>
          <a:p/>
        </p:txBody>
      </p:sp>
      <p:sp>
        <p:nvSpPr>
          <p:cNvPr id="40" name="Google Shape;40;p11"/>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2"/>
          <p:cNvSpPr txBox="1"/>
          <p:nvPr>
            <p:ph idx="1" type="body"/>
          </p:nvPr>
        </p:nvSpPr>
        <p:spPr>
          <a:xfrm>
            <a:off x="233775" y="8145800"/>
            <a:ext cx="4499100" cy="11652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43" name="Google Shape;43;p12"/>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3"/>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lt2"/>
              </a:buClr>
              <a:buSzPts val="1800"/>
              <a:buFont typeface="Arial"/>
              <a:buChar char="●"/>
              <a:defRPr b="0" i="0" sz="1800" u="none" cap="none" strike="noStrike">
                <a:solidFill>
                  <a:schemeClr val="lt2"/>
                </a:solidFill>
                <a:latin typeface="Arial"/>
                <a:ea typeface="Arial"/>
                <a:cs typeface="Arial"/>
                <a:sym typeface="Arial"/>
              </a:defRPr>
            </a:lvl1pPr>
            <a:lvl2pPr indent="-317500" lvl="1" marL="914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2pPr>
            <a:lvl3pPr indent="-317500" lvl="2" marL="1371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3pPr>
            <a:lvl4pPr indent="-317500" lvl="3" marL="18288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4pPr>
            <a:lvl5pPr indent="-317500" lvl="4" marL="22860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5pPr>
            <a:lvl6pPr indent="-317500" lvl="5" marL="27432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6pPr>
            <a:lvl7pPr indent="-317500" lvl="6" marL="3200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7pPr>
            <a:lvl8pPr indent="-317500" lvl="7" marL="3657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8pPr>
            <a:lvl9pPr indent="-317500" lvl="8" marL="4114800" marR="0" rtl="0" algn="l">
              <a:lnSpc>
                <a:spcPct val="115000"/>
              </a:lnSpc>
              <a:spcBef>
                <a:spcPts val="1600"/>
              </a:spcBef>
              <a:spcAft>
                <a:spcPts val="1600"/>
              </a:spcAft>
              <a:buClr>
                <a:schemeClr val="lt2"/>
              </a:buClr>
              <a:buSzPts val="1400"/>
              <a:buFont typeface="Arial"/>
              <a:buChar char="■"/>
              <a:defRPr b="0" i="0" sz="1400" u="none" cap="none" strike="noStrike">
                <a:solidFill>
                  <a:schemeClr val="lt2"/>
                </a:solidFill>
                <a:latin typeface="Arial"/>
                <a:ea typeface="Arial"/>
                <a:cs typeface="Arial"/>
                <a:sym typeface="Arial"/>
              </a:defRPr>
            </a:lvl9pPr>
          </a:lstStyle>
          <a:p/>
        </p:txBody>
      </p:sp>
      <p:sp>
        <p:nvSpPr>
          <p:cNvPr id="8" name="Google Shape;8;p3"/>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
          <p:cNvSpPr txBox="1"/>
          <p:nvPr/>
        </p:nvSpPr>
        <p:spPr>
          <a:xfrm>
            <a:off x="664050" y="2280225"/>
            <a:ext cx="5529900" cy="58140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3600"/>
              <a:buFont typeface="Arial"/>
              <a:buNone/>
            </a:pPr>
            <a:r>
              <a:rPr b="0" i="0" lang="nl" sz="3600" u="none" cap="none" strike="noStrike">
                <a:solidFill>
                  <a:srgbClr val="000000"/>
                </a:solidFill>
                <a:latin typeface="Calibri"/>
                <a:ea typeface="Calibri"/>
                <a:cs typeface="Calibri"/>
                <a:sym typeface="Calibri"/>
              </a:rPr>
              <a:t>Duivenwindvanger</a:t>
            </a:r>
            <a:endParaRPr b="0" i="0" sz="3600" u="none" cap="none" strike="noStrike">
              <a:solidFill>
                <a:srgbClr val="000000"/>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600"/>
              <a:buFont typeface="Arial"/>
              <a:buNone/>
            </a:pPr>
            <a:r>
              <a:rPr b="0" i="1" lang="nl" sz="1600" u="none" cap="none" strike="noStrike">
                <a:solidFill>
                  <a:srgbClr val="F39430"/>
                </a:solidFill>
                <a:latin typeface="Arial"/>
                <a:ea typeface="Arial"/>
                <a:cs typeface="Arial"/>
                <a:sym typeface="Arial"/>
              </a:rPr>
              <a:t>Toen het Joodse Pinksterfeest begon, waren alle gelovigen bij elkaar in een huis. Opeens kwam er uit de hemel een vreemd geluid. Het klonk alsof het hard begon te waaien. Het was overal in huis te horen.</a:t>
            </a:r>
            <a:endParaRPr b="0" i="1" sz="1600" u="none" cap="none" strike="noStrike">
              <a:solidFill>
                <a:srgbClr val="F39430"/>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600"/>
              <a:buFont typeface="Arial"/>
              <a:buNone/>
            </a:pPr>
            <a:r>
              <a:t/>
            </a:r>
            <a:endParaRPr b="0" i="1" sz="16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600"/>
              <a:buFont typeface="Arial"/>
              <a:buNone/>
            </a:pPr>
            <a:r>
              <a:rPr b="1" i="0" lang="nl" sz="1600" u="none" cap="none" strike="noStrike">
                <a:solidFill>
                  <a:srgbClr val="000000"/>
                </a:solidFill>
                <a:latin typeface="Calibri"/>
                <a:ea typeface="Calibri"/>
                <a:cs typeface="Calibri"/>
                <a:sym typeface="Calibri"/>
              </a:rPr>
              <a:t>Opdracht:	</a:t>
            </a:r>
            <a:r>
              <a:rPr b="0" i="0" lang="nl" sz="1500" u="none" cap="none" strike="noStrike">
                <a:solidFill>
                  <a:srgbClr val="000000"/>
                </a:solidFill>
                <a:latin typeface="Arial"/>
                <a:ea typeface="Arial"/>
                <a:cs typeface="Arial"/>
                <a:sym typeface="Arial"/>
              </a:rPr>
              <a:t>Knip de lege keukenrol door de helft en beschilder hem wit. Laat hem drogen.</a:t>
            </a:r>
            <a:endParaRPr b="0" i="0" sz="1500" u="none" cap="none" strike="noStrike">
              <a:solidFill>
                <a:srgbClr val="000000"/>
              </a:solidFill>
              <a:latin typeface="Arial"/>
              <a:ea typeface="Arial"/>
              <a:cs typeface="Arial"/>
              <a:sym typeface="Arial"/>
            </a:endParaRPr>
          </a:p>
          <a:p>
            <a:pPr indent="0" lvl="0" marL="914400" marR="0" rtl="0" algn="l">
              <a:lnSpc>
                <a:spcPct val="100000"/>
              </a:lnSpc>
              <a:spcBef>
                <a:spcPts val="0"/>
              </a:spcBef>
              <a:spcAft>
                <a:spcPts val="0"/>
              </a:spcAft>
              <a:buClr>
                <a:srgbClr val="000000"/>
              </a:buClr>
              <a:buSzPts val="1500"/>
              <a:buFont typeface="Arial"/>
              <a:buNone/>
            </a:pPr>
            <a:r>
              <a:rPr b="0" i="0" lang="nl" sz="1500" u="none" cap="none" strike="noStrike">
                <a:solidFill>
                  <a:srgbClr val="000000"/>
                </a:solidFill>
                <a:latin typeface="Arial"/>
                <a:ea typeface="Arial"/>
                <a:cs typeface="Arial"/>
                <a:sym typeface="Arial"/>
              </a:rPr>
              <a:t> Maak aan één kant van de keukenrol twee gaatjes met de perforator. Doe het touw door beide gaatjes en maak er een knoop in. Je hebt nu een handvat gemaakt.</a:t>
            </a:r>
            <a:endParaRPr b="0" i="0" sz="1500" u="none" cap="none" strike="noStrike">
              <a:solidFill>
                <a:srgbClr val="000000"/>
              </a:solidFill>
              <a:latin typeface="Arial"/>
              <a:ea typeface="Arial"/>
              <a:cs typeface="Arial"/>
              <a:sym typeface="Arial"/>
            </a:endParaRPr>
          </a:p>
          <a:p>
            <a:pPr indent="0" lvl="0" marL="914400" marR="0" rtl="0" algn="l">
              <a:lnSpc>
                <a:spcPct val="100000"/>
              </a:lnSpc>
              <a:spcBef>
                <a:spcPts val="0"/>
              </a:spcBef>
              <a:spcAft>
                <a:spcPts val="0"/>
              </a:spcAft>
              <a:buClr>
                <a:srgbClr val="000000"/>
              </a:buClr>
              <a:buSzPts val="1500"/>
              <a:buFont typeface="Arial"/>
              <a:buNone/>
            </a:pPr>
            <a:r>
              <a:rPr b="0" i="0" lang="nl" sz="1500" u="none" cap="none" strike="noStrike">
                <a:solidFill>
                  <a:srgbClr val="000000"/>
                </a:solidFill>
                <a:latin typeface="Arial"/>
                <a:ea typeface="Arial"/>
                <a:cs typeface="Arial"/>
                <a:sym typeface="Arial"/>
              </a:rPr>
              <a:t>Knip stroken uit het crepepapier van ongeveer 1 cm breed met verschillende lengtes. Plak de stroken aan de binnenkant van de keukenrol vast (aan de andere kant dan het handvat). Je hebt nu een staart gemaakt</a:t>
            </a:r>
            <a:endParaRPr b="0" i="0" sz="1500" u="none" cap="none" strike="noStrike">
              <a:solidFill>
                <a:srgbClr val="000000"/>
              </a:solidFill>
              <a:latin typeface="Arial"/>
              <a:ea typeface="Arial"/>
              <a:cs typeface="Arial"/>
              <a:sym typeface="Arial"/>
            </a:endParaRPr>
          </a:p>
          <a:p>
            <a:pPr indent="0" lvl="0" marL="914400" marR="0" rtl="0" algn="l">
              <a:lnSpc>
                <a:spcPct val="100000"/>
              </a:lnSpc>
              <a:spcBef>
                <a:spcPts val="0"/>
              </a:spcBef>
              <a:spcAft>
                <a:spcPts val="0"/>
              </a:spcAft>
              <a:buClr>
                <a:srgbClr val="000000"/>
              </a:buClr>
              <a:buSzPts val="1500"/>
              <a:buFont typeface="Arial"/>
              <a:buNone/>
            </a:pPr>
            <a:r>
              <a:rPr b="0" i="0" lang="nl" sz="1500" u="none" cap="none" strike="noStrike">
                <a:solidFill>
                  <a:srgbClr val="000000"/>
                </a:solidFill>
                <a:latin typeface="Arial"/>
                <a:ea typeface="Arial"/>
                <a:cs typeface="Arial"/>
                <a:sym typeface="Arial"/>
              </a:rPr>
              <a:t>Knip uit het zwarte papier twee oogjes en uit het oranje papier een snaveltje en pootjes en plak ze op de keukenrol. Jouw duivenwindvanger is af! Ga naar buiten, ren in de wind en kijk wat er gebeurt!</a:t>
            </a:r>
            <a:endParaRPr b="1" i="0" sz="15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600"/>
              <a:buFont typeface="Arial"/>
              <a:buNone/>
            </a:pPr>
            <a:r>
              <a:t/>
            </a:r>
            <a:endParaRPr b="1" i="0" sz="1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600"/>
              <a:buFont typeface="Arial"/>
              <a:buNone/>
            </a:pPr>
            <a:r>
              <a:rPr b="1" i="0" lang="nl" sz="1600" u="none" cap="none" strike="noStrike">
                <a:solidFill>
                  <a:srgbClr val="000000"/>
                </a:solidFill>
                <a:latin typeface="Calibri"/>
                <a:ea typeface="Calibri"/>
                <a:cs typeface="Calibri"/>
                <a:sym typeface="Calibri"/>
              </a:rPr>
              <a:t>Om door te praten: </a:t>
            </a:r>
            <a:endParaRPr b="1" i="0" sz="16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600"/>
              <a:buFont typeface="Arial"/>
              <a:buNone/>
            </a:pPr>
            <a:r>
              <a:rPr b="0" i="0" lang="nl" sz="1500" u="none" cap="none" strike="noStrike">
                <a:solidFill>
                  <a:srgbClr val="000000"/>
                </a:solidFill>
                <a:latin typeface="Arial"/>
                <a:ea typeface="Arial"/>
                <a:cs typeface="Arial"/>
                <a:sym typeface="Arial"/>
              </a:rPr>
              <a:t>De wind kun je niet zien, maar het zet dingen wel in beweging, bijvoorbeeld onze windvanger. Zo is het ook met de Heilige Geest. De Geest kun je niet zien, maar zet mensen in beweging. </a:t>
            </a:r>
            <a:endParaRPr b="0" i="0" sz="15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500"/>
              <a:buFont typeface="Arial"/>
              <a:buNone/>
            </a:pPr>
            <a:r>
              <a:rPr b="0" i="0" lang="nl" sz="1500" u="none" cap="none" strike="noStrike">
                <a:solidFill>
                  <a:srgbClr val="000000"/>
                </a:solidFill>
                <a:latin typeface="Arial"/>
                <a:ea typeface="Arial"/>
                <a:cs typeface="Arial"/>
                <a:sym typeface="Arial"/>
              </a:rPr>
              <a:t>Zie jij weleens iets van de Heilige Geest in mensen? Wat zie jij dan?</a:t>
            </a:r>
            <a:endParaRPr b="0" i="0" sz="15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1" i="0" sz="1600" u="none" cap="none" strike="noStrike">
              <a:solidFill>
                <a:srgbClr val="000000"/>
              </a:solidFill>
              <a:latin typeface="Calibri"/>
              <a:ea typeface="Calibri"/>
              <a:cs typeface="Calibri"/>
              <a:sym typeface="Calibri"/>
            </a:endParaRPr>
          </a:p>
        </p:txBody>
      </p:sp>
      <p:pic>
        <p:nvPicPr>
          <p:cNvPr id="55" name="Google Shape;55;p1"/>
          <p:cNvPicPr preferRelativeResize="0"/>
          <p:nvPr/>
        </p:nvPicPr>
        <p:blipFill rotWithShape="1">
          <a:blip r:embed="rId4">
            <a:alphaModFix/>
          </a:blip>
          <a:srcRect b="0" l="0" r="0" t="0"/>
          <a:stretch/>
        </p:blipFill>
        <p:spPr>
          <a:xfrm>
            <a:off x="170500" y="5179375"/>
            <a:ext cx="1333725" cy="19975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CE5CD"/>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